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7" r:id="rId8"/>
    <p:sldId id="268" r:id="rId9"/>
    <p:sldId id="269" r:id="rId10"/>
    <p:sldId id="270" r:id="rId11"/>
    <p:sldId id="271" r:id="rId12"/>
    <p:sldId id="265" r:id="rId13"/>
    <p:sldId id="266" r:id="rId14"/>
  </p:sldIdLst>
  <p:sldSz cx="12192000" cy="6858000"/>
  <p:notesSz cx="6858000" cy="9144000"/>
  <p:embeddedFontLst>
    <p:embeddedFont>
      <p:font typeface="Arial Narrow" panose="020B0606020202030204" pitchFamily="34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4" roundtripDataSignature="AMtx7mhXKL08GTTjCAgMWNQsbOBJrH3zs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ibiana Arias Valencia" initials="" lastIdx="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67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04-02T16:17:05.040" idx="8">
    <p:pos x="6790" y="780"/>
    <p:text>Por favor conservar los dos colores para el título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commentPostId="AAAAJrzsHbQ"/>
      </p:ext>
    </p:extLst>
  </p:cm>
  <p:cm authorId="0" dt="2019-04-02T16:20:12.849" idx="7">
    <p:pos x="5214" y="2201"/>
    <p:text>Para los cuerpos de texto resaltar palabras o frases importantes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commentPostId="AAAAJrzsHbM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05306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" name="Google Shape;21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7" name="Google Shape;21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" name="Google Shape;1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0" name="Google Shape;17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4" name="Google Shape;1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20334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083544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60797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74728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 rot="5400000">
            <a:off x="3920332" y="-1256506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9"/>
          <p:cNvSpPr txBox="1">
            <a:spLocks noGrp="1"/>
          </p:cNvSpPr>
          <p:nvPr>
            <p:ph type="body" idx="1"/>
          </p:nvPr>
        </p:nvSpPr>
        <p:spPr>
          <a:xfrm rot="5400000">
            <a:off x="3920332" y="-1256506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3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1" name="Google Shape;41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7" name="Google Shape;47;p3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8" name="Google Shape;48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3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3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orldpackers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"/>
          <p:cNvSpPr txBox="1"/>
          <p:nvPr/>
        </p:nvSpPr>
        <p:spPr>
          <a:xfrm>
            <a:off x="4321175" y="5008562"/>
            <a:ext cx="3549650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</a:pPr>
            <a:r>
              <a:rPr lang="en-US" sz="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Código: GCO-FR-03                                                                                                             Versión 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>
            <a:spLocks noGrp="1"/>
          </p:cNvSpPr>
          <p:nvPr>
            <p:ph type="title"/>
          </p:nvPr>
        </p:nvSpPr>
        <p:spPr>
          <a:xfrm>
            <a:off x="838200" y="1422826"/>
            <a:ext cx="10515600" cy="849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/>
            </a:r>
            <a:b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lang="en-US" sz="3600" b="1" dirty="0" err="1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Resultados</a:t>
            </a:r>
            <a:r>
              <a:rPr lang="en-US" sz="36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 y </a:t>
            </a:r>
            <a:r>
              <a:rPr lang="en-US" sz="3600" b="1" dirty="0" err="1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productos</a:t>
            </a:r>
            <a:r>
              <a:rPr lang="en-US" sz="36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r>
              <a:rPr lang="en-US" sz="3600" b="1" dirty="0" err="1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esperados</a:t>
            </a:r>
            <a:r>
              <a:rPr lang="en-US" sz="36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dirty="0"/>
          </a:p>
        </p:txBody>
      </p:sp>
      <p:sp>
        <p:nvSpPr>
          <p:cNvPr id="184" name="Google Shape;184;p37"/>
          <p:cNvSpPr txBox="1">
            <a:spLocks noGrp="1"/>
          </p:cNvSpPr>
          <p:nvPr>
            <p:ph type="body" idx="1"/>
          </p:nvPr>
        </p:nvSpPr>
        <p:spPr>
          <a:xfrm>
            <a:off x="838200" y="2770094"/>
            <a:ext cx="10515600" cy="3761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s-CO" dirty="0"/>
              <a:t>H</a:t>
            </a:r>
            <a:r>
              <a:rPr lang="es-CO" dirty="0" smtClean="0"/>
              <a:t>acer </a:t>
            </a:r>
            <a:r>
              <a:rPr lang="es-CO" dirty="0"/>
              <a:t>un acercamiento a las necesidades de la comuna trece.</a:t>
            </a:r>
            <a:endParaRPr lang="en-US" dirty="0"/>
          </a:p>
          <a:p>
            <a:r>
              <a:rPr lang="es-CO" dirty="0" smtClean="0"/>
              <a:t>Crear </a:t>
            </a:r>
            <a:r>
              <a:rPr lang="es-CO" dirty="0"/>
              <a:t>una página web funcional que contenga información importante y especifica acerca de la comuna trece.</a:t>
            </a:r>
            <a:endParaRPr lang="en-US" dirty="0"/>
          </a:p>
          <a:p>
            <a:r>
              <a:rPr lang="es-CO" dirty="0" smtClean="0"/>
              <a:t>Ser </a:t>
            </a:r>
            <a:r>
              <a:rPr lang="es-CO" dirty="0"/>
              <a:t>la página web que se recomiende y se utilice para tener un acercamiento a sus zonas turísticas.</a:t>
            </a:r>
            <a:endParaRPr lang="en-US" dirty="0"/>
          </a:p>
          <a:p>
            <a:pPr marL="114300" lvl="0" indent="0">
              <a:buNone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918847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9"/>
          <p:cNvSpPr txBox="1"/>
          <p:nvPr/>
        </p:nvSpPr>
        <p:spPr>
          <a:xfrm>
            <a:off x="1543050" y="979487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 Narrow"/>
              <a:buNone/>
            </a:pPr>
            <a:r>
              <a:rPr lang="en-US" sz="4000" b="1" i="0" u="none" strike="noStrike" cap="none" dirty="0" err="1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Resultados</a:t>
            </a:r>
            <a:r>
              <a:rPr lang="en-US" sz="4000" b="1" i="0" u="none" strike="noStrike" cap="none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 y </a:t>
            </a:r>
            <a:r>
              <a:rPr lang="en-US" sz="4000" b="1" i="0" u="none" strike="noStrike" cap="none" dirty="0" err="1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productos</a:t>
            </a:r>
            <a:r>
              <a:rPr lang="en-US" sz="4000" b="1" i="0" u="none" strike="noStrike" cap="none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r>
              <a:rPr lang="en-US" sz="4000" b="1" i="0" u="none" strike="noStrike" cap="none" dirty="0" err="1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esperados</a:t>
            </a:r>
            <a:r>
              <a:rPr lang="en-US" sz="4000" b="1" i="0" u="none" strike="noStrike" cap="none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/>
          <p:nvPr/>
        </p:nvSpPr>
        <p:spPr>
          <a:xfrm>
            <a:off x="1373187" y="4724400"/>
            <a:ext cx="5326062" cy="522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None/>
            </a:pPr>
            <a:r>
              <a:rPr lang="en-US" sz="2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Nombres y Apellidos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2"/>
          <p:cNvSpPr txBox="1"/>
          <p:nvPr/>
        </p:nvSpPr>
        <p:spPr>
          <a:xfrm>
            <a:off x="1373187" y="5102225"/>
            <a:ext cx="5326062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Dependencia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"/>
          <p:cNvSpPr txBox="1"/>
          <p:nvPr/>
        </p:nvSpPr>
        <p:spPr>
          <a:xfrm>
            <a:off x="1366837" y="866775"/>
            <a:ext cx="9450300" cy="1446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INTERACCION TECNOLOGICA PARA EL APRENDIZAJE</a:t>
            </a:r>
            <a:endParaRPr sz="4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4"/>
          <p:cNvSpPr txBox="1"/>
          <p:nvPr/>
        </p:nvSpPr>
        <p:spPr>
          <a:xfrm>
            <a:off x="765125" y="2621020"/>
            <a:ext cx="9550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5400"/>
              <a:buFont typeface="Calibri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5400"/>
              <a:buFont typeface="Calibri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Alejandro Rivas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5400"/>
              <a:buFont typeface="Calibri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Eder Andrés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5400"/>
              <a:buFont typeface="Calibri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Sebastián Morales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5400"/>
              <a:buFont typeface="Calibri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Nicolas Velez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4"/>
          <p:cNvSpPr txBox="1"/>
          <p:nvPr/>
        </p:nvSpPr>
        <p:spPr>
          <a:xfrm>
            <a:off x="765125" y="3790531"/>
            <a:ext cx="113172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Institución Educative</a:t>
            </a:r>
            <a:r>
              <a:rPr lang="en-US" sz="24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 La Independencia</a:t>
            </a:r>
            <a:endParaRPr sz="26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Program de formation:</a:t>
            </a:r>
            <a:r>
              <a:rPr lang="en-US" sz="24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Media T</a:t>
            </a:r>
            <a:r>
              <a:rPr lang="en-US" sz="24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é</a:t>
            </a:r>
            <a:r>
              <a:rPr lang="en-US" sz="24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cnical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Grade: </a:t>
            </a:r>
            <a:r>
              <a:rPr lang="en-US" sz="24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r>
              <a:rPr lang="en-US"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>
            <a:spLocks noGrp="1"/>
          </p:cNvSpPr>
          <p:nvPr>
            <p:ph type="title"/>
          </p:nvPr>
        </p:nvSpPr>
        <p:spPr>
          <a:xfrm>
            <a:off x="838200" y="965626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/>
            </a:r>
            <a:b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lang="en-US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CM 13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dirty="0"/>
          </a:p>
        </p:txBody>
      </p:sp>
      <p:sp>
        <p:nvSpPr>
          <p:cNvPr id="184" name="Google Shape;184;p37"/>
          <p:cNvSpPr txBox="1">
            <a:spLocks noGrp="1"/>
          </p:cNvSpPr>
          <p:nvPr>
            <p:ph type="body" idx="1"/>
          </p:nvPr>
        </p:nvSpPr>
        <p:spPr>
          <a:xfrm>
            <a:off x="838200" y="2291188"/>
            <a:ext cx="10515600" cy="3761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indent="0">
              <a:buNone/>
            </a:pPr>
            <a:r>
              <a:rPr lang="es-CO" dirty="0" smtClean="0"/>
              <a:t>Nuestro </a:t>
            </a:r>
            <a:r>
              <a:rPr lang="es-CO" dirty="0"/>
              <a:t>proyecto PIA es un sitio web el brindará información relevante acerca de la comuna 13 y de los sitios turísticos, así como las grandes innovaciones artísticas y gastronómicas que de aquí surgen, principalmente lo hemos planteado para ser un incentivo que tenga una gran participación en la comercialización de dicho lugar y dado este planteamiento lograremos un efecto positivo en el desarrollo económico de estos sitios turísticos.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>
            <a:spLocks noGrp="1"/>
          </p:cNvSpPr>
          <p:nvPr>
            <p:ph type="title"/>
          </p:nvPr>
        </p:nvSpPr>
        <p:spPr>
          <a:xfrm>
            <a:off x="838200" y="965626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/>
            </a:r>
            <a:b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lang="en-US" sz="4400" b="1" dirty="0" smtClean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Problema o necesidad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dirty="0"/>
          </a:p>
        </p:txBody>
      </p:sp>
      <p:sp>
        <p:nvSpPr>
          <p:cNvPr id="184" name="Google Shape;184;p37"/>
          <p:cNvSpPr txBox="1">
            <a:spLocks noGrp="1"/>
          </p:cNvSpPr>
          <p:nvPr>
            <p:ph type="body" idx="1"/>
          </p:nvPr>
        </p:nvSpPr>
        <p:spPr>
          <a:xfrm>
            <a:off x="838200" y="2291188"/>
            <a:ext cx="10515600" cy="3761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>
              <a:buNone/>
            </a:pPr>
            <a:r>
              <a:rPr lang="es-ES" dirty="0" smtClean="0"/>
              <a:t>la </a:t>
            </a:r>
            <a:r>
              <a:rPr lang="es-ES" dirty="0"/>
              <a:t>falta de información y promoción turística adecuada ha impedido que se aproveche todo el potencial turístico que ofrece la zona y que se genere un mayor interés por parte de los visitantes. Por lo tanto, existe una necesidad de promover y difundir la riqueza cultural y turística de la comuna 13 para atraer a más turistas y mejorar la experiencia de los visitantes, lo que contribuiría al desarrollo económico y turístico de la zona.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2154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>
            <a:spLocks noGrp="1"/>
          </p:cNvSpPr>
          <p:nvPr>
            <p:ph type="title"/>
          </p:nvPr>
        </p:nvSpPr>
        <p:spPr>
          <a:xfrm>
            <a:off x="838200" y="965626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/>
            </a:r>
            <a:b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lang="en-US" sz="4400" b="1" dirty="0" smtClean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Marco teorico y estado de arte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dirty="0"/>
          </a:p>
        </p:txBody>
      </p:sp>
      <p:sp>
        <p:nvSpPr>
          <p:cNvPr id="184" name="Google Shape;184;p37"/>
          <p:cNvSpPr txBox="1">
            <a:spLocks noGrp="1"/>
          </p:cNvSpPr>
          <p:nvPr>
            <p:ph type="body" idx="1"/>
          </p:nvPr>
        </p:nvSpPr>
        <p:spPr>
          <a:xfrm>
            <a:off x="838200" y="2291188"/>
            <a:ext cx="10515600" cy="3761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>
              <a:buNone/>
            </a:pPr>
            <a:r>
              <a:rPr lang="es-ES" dirty="0"/>
              <a:t>Es así como hoy en día los turistas se ven intrigados por conocer el lunar denominado como el hogar de Pablo Escobar, sin embargo, muchos de ellos también son incitados a visitar la comuna porque es un atractivo gracias a su peculiar memoria histórica y a su vez, es una comuna que ha sabido orientarse hacia un proceso de reconstrucción y a ser única por la esencia artística e sus </a:t>
            </a:r>
            <a:r>
              <a:rPr lang="es-ES" dirty="0" smtClean="0"/>
              <a:t>habitantes </a:t>
            </a:r>
            <a:r>
              <a:rPr lang="es-CO" dirty="0" smtClean="0"/>
              <a:t>(</a:t>
            </a:r>
            <a:r>
              <a:rPr lang="es-CO" u="sng" dirty="0" smtClean="0">
                <a:hlinkClick r:id="rId3"/>
              </a:rPr>
              <a:t>www.worldpackers.com</a:t>
            </a:r>
            <a:r>
              <a:rPr lang="es-CO" dirty="0"/>
              <a:t>).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2407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>
            <a:spLocks noGrp="1"/>
          </p:cNvSpPr>
          <p:nvPr>
            <p:ph type="title"/>
          </p:nvPr>
        </p:nvSpPr>
        <p:spPr>
          <a:xfrm>
            <a:off x="838200" y="965626"/>
            <a:ext cx="10515600" cy="849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/>
            </a:r>
            <a:b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lang="en-US" sz="4400" b="1" dirty="0" smtClean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Objetivos del proyecto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dirty="0"/>
          </a:p>
        </p:txBody>
      </p:sp>
      <p:sp>
        <p:nvSpPr>
          <p:cNvPr id="184" name="Google Shape;184;p37"/>
          <p:cNvSpPr txBox="1">
            <a:spLocks noGrp="1"/>
          </p:cNvSpPr>
          <p:nvPr>
            <p:ph type="body" idx="1"/>
          </p:nvPr>
        </p:nvSpPr>
        <p:spPr>
          <a:xfrm>
            <a:off x="838200" y="1815353"/>
            <a:ext cx="10515600" cy="3761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indent="0">
              <a:buNone/>
            </a:pPr>
            <a:r>
              <a:rPr lang="es-CO" dirty="0"/>
              <a:t>General: Lograremos ser la página web que comercialice la comuna trece, sus lugares turísticos e incluso la comercialización de la gastronomía.</a:t>
            </a:r>
            <a:endParaRPr lang="en-US" dirty="0"/>
          </a:p>
          <a:p>
            <a:pPr marL="114300" indent="0">
              <a:buNone/>
            </a:pPr>
            <a:r>
              <a:rPr lang="es-CO" dirty="0"/>
              <a:t>Especifico: </a:t>
            </a:r>
            <a:endParaRPr lang="en-US" dirty="0"/>
          </a:p>
          <a:p>
            <a:pPr marL="114300" indent="0">
              <a:buNone/>
            </a:pPr>
            <a:r>
              <a:rPr lang="es-CO" dirty="0" smtClean="0"/>
              <a:t>Haremos </a:t>
            </a:r>
            <a:r>
              <a:rPr lang="es-CO" dirty="0"/>
              <a:t>una investigación para dar cuenta de las necesidades </a:t>
            </a:r>
            <a:r>
              <a:rPr lang="es-CO" dirty="0" smtClean="0"/>
              <a:t>que tiene </a:t>
            </a:r>
            <a:r>
              <a:rPr lang="es-CO" dirty="0"/>
              <a:t>la comuna trece en cuanto a su comercialización digital.</a:t>
            </a:r>
            <a:endParaRPr lang="en-US" dirty="0"/>
          </a:p>
          <a:p>
            <a:pPr marL="114300" indent="0">
              <a:buNone/>
            </a:pPr>
            <a:r>
              <a:rPr lang="es-CO" dirty="0" smtClean="0"/>
              <a:t>Implementaremos </a:t>
            </a:r>
            <a:r>
              <a:rPr lang="es-CO" dirty="0"/>
              <a:t>una metodología de programación que sea funcional y permita las actualizaciones constantes.</a:t>
            </a:r>
            <a:endParaRPr lang="en-US" dirty="0"/>
          </a:p>
          <a:p>
            <a:pPr marL="114300" indent="0">
              <a:buNone/>
            </a:pPr>
            <a:r>
              <a:rPr lang="es-CO" dirty="0" smtClean="0"/>
              <a:t>Crearemos </a:t>
            </a:r>
            <a:r>
              <a:rPr lang="es-CO" dirty="0"/>
              <a:t>la página web que contenga información relevante y servicial sobre la comuna.</a:t>
            </a:r>
            <a:endParaRPr lang="en-US" dirty="0"/>
          </a:p>
          <a:p>
            <a:pPr marL="11430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43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>
            <a:spLocks noGrp="1"/>
          </p:cNvSpPr>
          <p:nvPr>
            <p:ph type="title"/>
          </p:nvPr>
        </p:nvSpPr>
        <p:spPr>
          <a:xfrm>
            <a:off x="838200" y="965626"/>
            <a:ext cx="10515600" cy="849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/>
            </a:r>
            <a:br>
              <a:rPr lang="en-US" sz="44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lang="en-US" sz="4400" b="1" dirty="0" smtClean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Objetivos del proyecto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dirty="0"/>
          </a:p>
        </p:txBody>
      </p:sp>
      <p:sp>
        <p:nvSpPr>
          <p:cNvPr id="184" name="Google Shape;184;p37"/>
          <p:cNvSpPr txBox="1">
            <a:spLocks noGrp="1"/>
          </p:cNvSpPr>
          <p:nvPr>
            <p:ph type="body" idx="1"/>
          </p:nvPr>
        </p:nvSpPr>
        <p:spPr>
          <a:xfrm>
            <a:off x="838200" y="1815353"/>
            <a:ext cx="10515600" cy="3761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s-CO" sz="2000" dirty="0" smtClean="0"/>
              <a:t>Realizaremos </a:t>
            </a:r>
            <a:r>
              <a:rPr lang="es-CO" sz="2000" dirty="0"/>
              <a:t>una investigación acerca de la comuna trece que abarcará ámbitos de gastronomía, turismo, hospedaje, rutas y recomendaciones.</a:t>
            </a:r>
            <a:endParaRPr lang="en-US" sz="2000" dirty="0"/>
          </a:p>
          <a:p>
            <a:r>
              <a:rPr lang="es-CO" sz="2000" dirty="0" smtClean="0"/>
              <a:t>Crearemos </a:t>
            </a:r>
            <a:r>
              <a:rPr lang="es-CO" sz="2000" dirty="0"/>
              <a:t>un documento de necesidades de la comuna en la comercialización y así idear la manera de implementación de nuestra página.</a:t>
            </a:r>
            <a:endParaRPr lang="en-US" sz="2000" dirty="0"/>
          </a:p>
          <a:p>
            <a:r>
              <a:rPr lang="es-CO" sz="2000" dirty="0" smtClean="0"/>
              <a:t>Crearemos </a:t>
            </a:r>
            <a:r>
              <a:rPr lang="es-CO" sz="2000" dirty="0"/>
              <a:t>asociaciones con los locales que hacen parte de esta zona turística para promocionar sus productos y ubicación.</a:t>
            </a:r>
            <a:endParaRPr lang="en-US" sz="2000" dirty="0"/>
          </a:p>
          <a:p>
            <a:r>
              <a:rPr lang="es-CO" sz="2000" dirty="0" smtClean="0"/>
              <a:t>Nos </a:t>
            </a:r>
            <a:r>
              <a:rPr lang="es-CO" sz="2000" dirty="0"/>
              <a:t>asociaremos con clientes que hagan buenas referencias acerca de nuestro contenido en la página web.</a:t>
            </a:r>
            <a:endParaRPr lang="en-US" sz="2000" dirty="0"/>
          </a:p>
          <a:p>
            <a:r>
              <a:rPr lang="es-CO" sz="2000" dirty="0" smtClean="0"/>
              <a:t>Implantaremos </a:t>
            </a:r>
            <a:r>
              <a:rPr lang="es-CO" sz="2000" dirty="0"/>
              <a:t>secciones de recomendaciones, contenido sobre los locales, eventos y zonas turísticas, así como los eventos que se realizarán en fechas próximas, además de mapas e información sobre nosotros como desarrolladores.	</a:t>
            </a:r>
            <a:endParaRPr lang="en-US" sz="2000" dirty="0"/>
          </a:p>
          <a:p>
            <a:r>
              <a:rPr lang="es-CO" sz="2000" dirty="0" smtClean="0"/>
              <a:t>Crearemos </a:t>
            </a:r>
            <a:r>
              <a:rPr lang="es-CO" sz="2000" dirty="0"/>
              <a:t>la página web que cumpla nuestras expectativas y objetivos del proyecto.</a:t>
            </a:r>
            <a:endParaRPr lang="en-US" sz="2000" dirty="0"/>
          </a:p>
          <a:p>
            <a:pPr marL="114300" lvl="0" indent="0">
              <a:buNone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342483601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506</Words>
  <Application>Microsoft Office PowerPoint</Application>
  <PresentationFormat>Panorámica</PresentationFormat>
  <Paragraphs>36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 Narrow</vt:lpstr>
      <vt:lpstr>Arial</vt:lpstr>
      <vt:lpstr>Calibri</vt:lpstr>
      <vt:lpstr>1_Office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 CM 13 </vt:lpstr>
      <vt:lpstr> Problema o necesidad </vt:lpstr>
      <vt:lpstr> Marco teorico y estado de arte </vt:lpstr>
      <vt:lpstr> Objetivos del proyecto </vt:lpstr>
      <vt:lpstr> Objetivos del proyecto </vt:lpstr>
      <vt:lpstr> Resultados y productos esperados  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Jonathan Ochoa Villegas</dc:creator>
  <cp:lastModifiedBy>nicolasvelezgonzalez@gmail.com</cp:lastModifiedBy>
  <cp:revision>4</cp:revision>
  <dcterms:created xsi:type="dcterms:W3CDTF">2018-04-11T11:26:00Z</dcterms:created>
  <dcterms:modified xsi:type="dcterms:W3CDTF">2023-05-08T12:59:21Z</dcterms:modified>
</cp:coreProperties>
</file>